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58b5550b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58b5550b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58b5550b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58b5550b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58b5550b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58b5550b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58b5550b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58b5550b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58b5550b9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58b5550b9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58b5550b9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f58b5550b9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58b5550b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58b5550b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f58b5550b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f58b5550b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750" y="326250"/>
            <a:ext cx="6224550" cy="44909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454602" y="4216948"/>
            <a:ext cx="4234800" cy="600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700">
                <a:solidFill>
                  <a:srgbClr val="FFFFFF"/>
                </a:solidFill>
              </a:rPr>
              <a:t>PIZZA Junction</a:t>
            </a:r>
            <a:endParaRPr b="1" sz="2700">
              <a:solidFill>
                <a:srgbClr val="FFFFFF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9575" y="402450"/>
            <a:ext cx="1990868" cy="20930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11" y="0"/>
            <a:ext cx="848678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11700" y="15896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rgbClr val="D9D9D9"/>
                </a:solidFill>
              </a:rPr>
              <a:t>44% of the roads in Romania are not asphalted</a:t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ro">
                <a:solidFill>
                  <a:srgbClr val="D9D9D9"/>
                </a:solidFill>
              </a:rPr>
              <a:t>In most of the country, a km of road costs almost 2 mil. RON</a:t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ro">
                <a:solidFill>
                  <a:srgbClr val="D9D9D9"/>
                </a:solidFill>
              </a:rPr>
              <a:t>According to Wikipedia, in the last ten years, corruption doubled in our country</a:t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863" y="145025"/>
            <a:ext cx="8628427" cy="485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433" y="0"/>
            <a:ext cx="771713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3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75" y="631800"/>
            <a:ext cx="2847975" cy="200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0113" y="673775"/>
            <a:ext cx="5776752" cy="383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137" y="2793225"/>
            <a:ext cx="3055075" cy="171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1"/>
          <p:cNvSpPr/>
          <p:nvPr/>
        </p:nvSpPr>
        <p:spPr>
          <a:xfrm>
            <a:off x="2524604" y="1962150"/>
            <a:ext cx="4436824" cy="121815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Trebuchet MS"/>
              </a:rPr>
              <a:t>Connect!</a:t>
            </a:r>
            <a:b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Trebuchet MS"/>
              </a:rPr>
            </a:br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Trebuchet MS"/>
              </a:rPr>
              <a:t>Then architect!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